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Raleway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Alegreya ExtraBold"/>
      <p:bold r:id="rId30"/>
      <p:boldItalic r:id="rId31"/>
    </p:embeddedFont>
    <p:embeddedFont>
      <p:font typeface="Alegreya Black"/>
      <p:bold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4" roundtripDataSignature="AMtx7mjXweLKKGw/zihVFf8AddOP1A/X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aleway-regular.fntdata"/><Relationship Id="rId21" Type="http://schemas.openxmlformats.org/officeDocument/2006/relationships/slide" Target="slides/slide17.xml"/><Relationship Id="rId24" Type="http://schemas.openxmlformats.org/officeDocument/2006/relationships/font" Target="fonts/Raleway-italic.fntdata"/><Relationship Id="rId23" Type="http://schemas.openxmlformats.org/officeDocument/2006/relationships/font" Target="fonts/Raleway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regular.fntdata"/><Relationship Id="rId25" Type="http://schemas.openxmlformats.org/officeDocument/2006/relationships/font" Target="fonts/Raleway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AlegreyaExtraBold-boldItalic.fntdata"/><Relationship Id="rId30" Type="http://schemas.openxmlformats.org/officeDocument/2006/relationships/font" Target="fonts/AlegreyaExtraBold-bold.fntdata"/><Relationship Id="rId11" Type="http://schemas.openxmlformats.org/officeDocument/2006/relationships/slide" Target="slides/slide7.xml"/><Relationship Id="rId33" Type="http://schemas.openxmlformats.org/officeDocument/2006/relationships/font" Target="fonts/AlegreyaBlack-boldItalic.fntdata"/><Relationship Id="rId10" Type="http://schemas.openxmlformats.org/officeDocument/2006/relationships/slide" Target="slides/slide6.xml"/><Relationship Id="rId32" Type="http://schemas.openxmlformats.org/officeDocument/2006/relationships/font" Target="fonts/AlegreyaBlack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customschemas.google.com/relationships/presentationmetadata" Target="meta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9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19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28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2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1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2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2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26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4" name="Google Shape;44;p26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2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2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9" name="Google Shape;49;p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"/>
              <a:t>Mission 13 Remix </a:t>
            </a:r>
            <a:endParaRPr/>
          </a:p>
        </p:txBody>
      </p:sp>
      <p:sp>
        <p:nvSpPr>
          <p:cNvPr id="62" name="Google Shape;62;p1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Create your own project from Mission 13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"/>
          <p:cNvSpPr txBox="1"/>
          <p:nvPr>
            <p:ph idx="1" type="body"/>
          </p:nvPr>
        </p:nvSpPr>
        <p:spPr>
          <a:xfrm>
            <a:off x="446950" y="38300"/>
            <a:ext cx="3687300" cy="18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 sz="1800"/>
          </a:p>
        </p:txBody>
      </p:sp>
      <p:sp>
        <p:nvSpPr>
          <p:cNvPr id="133" name="Google Shape;133;p10"/>
          <p:cNvSpPr txBox="1"/>
          <p:nvPr/>
        </p:nvSpPr>
        <p:spPr>
          <a:xfrm>
            <a:off x="517200" y="1058975"/>
            <a:ext cx="7959600" cy="3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b="1" i="0" sz="24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0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 (previous slides)</a:t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0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the suggestions as presented, or combine some of the options for your own mild, medium, or spicy project</a:t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0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your creativity to come up with your own idea for a project</a:t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0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Decide with your partner what project you will do</a:t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91"/>
              <a:buFont typeface="Arial"/>
              <a:buNone/>
            </a:pPr>
            <a:r>
              <a:rPr b="1" i="0" lang="en" sz="2091" u="none" cap="none" strike="noStrike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 i="0" sz="2091" u="none" cap="none" strike="noStrike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435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0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13 Remix Log for </a:t>
            </a:r>
            <a:r>
              <a:rPr b="1" i="0" lang="en" sz="2091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Step #2</a:t>
            </a:r>
            <a:endParaRPr b="1" i="0" sz="2091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"/>
          <p:cNvSpPr txBox="1"/>
          <p:nvPr>
            <p:ph idx="1" type="body"/>
          </p:nvPr>
        </p:nvSpPr>
        <p:spPr>
          <a:xfrm>
            <a:off x="320250" y="42075"/>
            <a:ext cx="3687300" cy="18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6200">
                <a:solidFill>
                  <a:srgbClr val="CC0000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#3</a:t>
            </a:r>
            <a:endParaRPr sz="6200">
              <a:solidFill>
                <a:srgbClr val="CC0000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 sz="1800"/>
          </a:p>
        </p:txBody>
      </p:sp>
      <p:sp>
        <p:nvSpPr>
          <p:cNvPr id="139" name="Google Shape;139;p11"/>
          <p:cNvSpPr txBox="1"/>
          <p:nvPr/>
        </p:nvSpPr>
        <p:spPr>
          <a:xfrm>
            <a:off x="453800" y="1121150"/>
            <a:ext cx="78093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Make a plan</a:t>
            </a:r>
            <a:endParaRPr b="1" i="0" sz="24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0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variables will you need? What will you use them for?</a:t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0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functions will you create for the program?</a:t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0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lists will you use, and what will information will they store?</a:t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0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buttons will you program, and what will each button do?</a:t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91"/>
              <a:buFont typeface="Arial"/>
              <a:buNone/>
            </a:pPr>
            <a:r>
              <a:rPr b="1" i="0" lang="en" sz="2091" u="none" cap="none" strike="noStrike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 i="0" sz="2091" u="none" cap="none" strike="noStrike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435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0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13 Remix Log for </a:t>
            </a:r>
            <a:r>
              <a:rPr b="1" i="0" lang="en" sz="2091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#3</a:t>
            </a:r>
            <a:endParaRPr b="0" i="0" sz="2091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091"/>
              <a:buFont typeface="Arial"/>
              <a:buNone/>
            </a:pPr>
            <a:r>
              <a:t/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"/>
          <p:cNvSpPr txBox="1"/>
          <p:nvPr>
            <p:ph idx="1" type="body"/>
          </p:nvPr>
        </p:nvSpPr>
        <p:spPr>
          <a:xfrm>
            <a:off x="328775" y="59150"/>
            <a:ext cx="3687300" cy="18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 sz="1800"/>
          </a:p>
        </p:txBody>
      </p:sp>
      <p:sp>
        <p:nvSpPr>
          <p:cNvPr id="145" name="Google Shape;145;p12"/>
          <p:cNvSpPr txBox="1"/>
          <p:nvPr/>
        </p:nvSpPr>
        <p:spPr>
          <a:xfrm>
            <a:off x="807850" y="1155350"/>
            <a:ext cx="7745700" cy="3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Code your project</a:t>
            </a:r>
            <a:endParaRPr b="1" i="0" sz="2400" u="none" cap="none" strike="noStrike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1" i="0" lang="en" sz="2091" u="none" cap="none" strike="noStrike">
                <a:solidFill>
                  <a:srgbClr val="4EB748"/>
                </a:solidFill>
                <a:latin typeface="Calibri"/>
                <a:ea typeface="Calibri"/>
                <a:cs typeface="Calibri"/>
                <a:sym typeface="Calibri"/>
              </a:rPr>
              <a:t>IMPORTANT:</a:t>
            </a:r>
            <a:r>
              <a:rPr b="0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In CodeSpace, go to the sandbox</a:t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0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Start with a new file and give it a descriptive name (</a:t>
            </a:r>
            <a:r>
              <a:rPr b="1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Remix13</a:t>
            </a:r>
            <a:r>
              <a:rPr b="0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0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You can leave any program open, including </a:t>
            </a:r>
            <a:r>
              <a:rPr b="1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Race Control</a:t>
            </a:r>
            <a:r>
              <a:rPr b="0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, and use it as a guide</a:t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0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Import your modules</a:t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0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Define your variables (including tones, sounds, etc)</a:t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0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Write your code, testing frequently</a:t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091"/>
              <a:buFont typeface="Arial"/>
              <a:buNone/>
            </a:pPr>
            <a:r>
              <a:t/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0750" y="1749650"/>
            <a:ext cx="476250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/>
          <p:nvPr>
            <p:ph idx="1" type="body"/>
          </p:nvPr>
        </p:nvSpPr>
        <p:spPr>
          <a:xfrm>
            <a:off x="328775" y="0"/>
            <a:ext cx="3687300" cy="18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 sz="1800"/>
          </a:p>
        </p:txBody>
      </p:sp>
      <p:sp>
        <p:nvSpPr>
          <p:cNvPr id="152" name="Google Shape;152;p13"/>
          <p:cNvSpPr txBox="1"/>
          <p:nvPr/>
        </p:nvSpPr>
        <p:spPr>
          <a:xfrm>
            <a:off x="402525" y="1122275"/>
            <a:ext cx="8270700" cy="3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Stop and test frequently!</a:t>
            </a:r>
            <a:endParaRPr b="1" i="0" sz="2400" u="none" cap="none" strike="noStrike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0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Don’t try to write all the code at one time</a:t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0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Think about the steps:</a:t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○"/>
            </a:pPr>
            <a:r>
              <a:rPr b="0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Just get one thing to work, then move on</a:t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○"/>
            </a:pPr>
            <a:r>
              <a:rPr b="0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Step by step!</a:t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0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Mistakes happen, so find them early</a:t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0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Type just a few lines of code and then run the program</a:t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0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If there is an error, fix it before continuing</a:t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0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the debugger and your other programs for help</a:t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091"/>
              <a:buFont typeface="Arial"/>
              <a:buNone/>
            </a:pPr>
            <a:r>
              <a:t/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"/>
          <p:cNvSpPr txBox="1"/>
          <p:nvPr>
            <p:ph idx="1" type="body"/>
          </p:nvPr>
        </p:nvSpPr>
        <p:spPr>
          <a:xfrm>
            <a:off x="294625" y="101875"/>
            <a:ext cx="3687300" cy="18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 sz="1800"/>
          </a:p>
        </p:txBody>
      </p:sp>
      <p:sp>
        <p:nvSpPr>
          <p:cNvPr id="158" name="Google Shape;158;p14"/>
          <p:cNvSpPr txBox="1"/>
          <p:nvPr/>
        </p:nvSpPr>
        <p:spPr>
          <a:xfrm>
            <a:off x="385450" y="1241875"/>
            <a:ext cx="8108400" cy="3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Documentation!</a:t>
            </a:r>
            <a:endParaRPr b="1" i="0" sz="2400" u="none" cap="none" strike="noStrik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0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Make sure your code is readable by adding blank lines</a:t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0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Add comments to sections of your code that explain what they do</a:t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091"/>
              <a:buFont typeface="Arial"/>
              <a:buNone/>
            </a:pPr>
            <a:r>
              <a:t/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"/>
          <p:cNvSpPr txBox="1"/>
          <p:nvPr>
            <p:ph idx="1" type="body"/>
          </p:nvPr>
        </p:nvSpPr>
        <p:spPr>
          <a:xfrm>
            <a:off x="303150" y="178775"/>
            <a:ext cx="3687300" cy="18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 sz="1800"/>
          </a:p>
        </p:txBody>
      </p:sp>
      <p:sp>
        <p:nvSpPr>
          <p:cNvPr id="164" name="Google Shape;164;p15"/>
          <p:cNvSpPr txBox="1"/>
          <p:nvPr/>
        </p:nvSpPr>
        <p:spPr>
          <a:xfrm>
            <a:off x="402525" y="1180975"/>
            <a:ext cx="8519400" cy="3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Get feedback</a:t>
            </a:r>
            <a:endParaRPr b="1" i="0" sz="2400" u="none" cap="none" strike="noStrik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0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Show your code to other students.</a:t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0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do they think? Have them fill out the feedback form on your Mission 13 Remix Log.</a:t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0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The Mission Log has space for two people to give feedback. The feedback can come from two peers or one peer and yourself.</a:t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91"/>
              <a:buFont typeface="Arial"/>
              <a:buNone/>
            </a:pPr>
            <a:r>
              <a:rPr b="1" i="0" lang="en" sz="2091" u="none" cap="none" strike="noStrik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Modify your code to make your project even better</a:t>
            </a:r>
            <a:endParaRPr b="1" i="0" sz="2091" u="none" cap="none" strike="noStrik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091"/>
              <a:buFont typeface="Arial"/>
              <a:buNone/>
            </a:pPr>
            <a:r>
              <a:t/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6"/>
          <p:cNvPicPr preferRelativeResize="0"/>
          <p:nvPr/>
        </p:nvPicPr>
        <p:blipFill rotWithShape="1">
          <a:blip r:embed="rId3">
            <a:alphaModFix/>
          </a:blip>
          <a:srcRect b="10849" l="0" r="0" t="0"/>
          <a:stretch/>
        </p:blipFill>
        <p:spPr>
          <a:xfrm>
            <a:off x="4389075" y="1935150"/>
            <a:ext cx="4637626" cy="275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6"/>
          <p:cNvPicPr preferRelativeResize="0"/>
          <p:nvPr/>
        </p:nvPicPr>
        <p:blipFill rotWithShape="1">
          <a:blip r:embed="rId3">
            <a:alphaModFix/>
          </a:blip>
          <a:srcRect b="9665" l="0" r="0" t="0"/>
          <a:stretch/>
        </p:blipFill>
        <p:spPr>
          <a:xfrm>
            <a:off x="4257700" y="226025"/>
            <a:ext cx="4637626" cy="279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And now you have your own remix!</a:t>
            </a:r>
            <a:endParaRPr/>
          </a:p>
        </p:txBody>
      </p:sp>
      <p:sp>
        <p:nvSpPr>
          <p:cNvPr id="172" name="Google Shape;172;p16"/>
          <p:cNvSpPr txBox="1"/>
          <p:nvPr>
            <p:ph idx="1" type="body"/>
          </p:nvPr>
        </p:nvSpPr>
        <p:spPr>
          <a:xfrm>
            <a:off x="311700" y="1000075"/>
            <a:ext cx="4260300" cy="36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6486"/>
              <a:buNone/>
            </a:pPr>
            <a:r>
              <a:rPr lang="en" sz="3000">
                <a:solidFill>
                  <a:srgbClr val="FF00FF"/>
                </a:solidFill>
                <a:latin typeface="Alegreya ExtraBold"/>
                <a:ea typeface="Alegreya ExtraBold"/>
                <a:cs typeface="Alegreya ExtraBold"/>
                <a:sym typeface="Alegreya ExtraBold"/>
              </a:rPr>
              <a:t>Congratulations!</a:t>
            </a:r>
            <a:endParaRPr sz="3000">
              <a:solidFill>
                <a:srgbClr val="FF00FF"/>
              </a:solidFill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"/>
              <a:t>By completing this remix you have:</a:t>
            </a:r>
            <a:endParaRPr/>
          </a:p>
          <a:p>
            <a:pPr indent="-36957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learned more about programming</a:t>
            </a:r>
            <a:endParaRPr/>
          </a:p>
          <a:p>
            <a:pPr indent="-36957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practiced the skills and concepts from the missions</a:t>
            </a:r>
            <a:endParaRPr/>
          </a:p>
          <a:p>
            <a:pPr indent="-36957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been thinking! And problem solving and much more!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Mission Reflection</a:t>
            </a:r>
            <a:endParaRPr/>
          </a:p>
        </p:txBody>
      </p:sp>
      <p:sp>
        <p:nvSpPr>
          <p:cNvPr id="178" name="Google Shape;178;p17"/>
          <p:cNvSpPr txBox="1"/>
          <p:nvPr>
            <p:ph idx="1" type="body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Wow! Great job!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Share your project with your friends!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projects from other students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your Mission 13 Remix Log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500"/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Don’t forget to clear your CodeX by running your </a:t>
            </a:r>
            <a:r>
              <a:rPr b="1" lang="en"/>
              <a:t>Clear </a:t>
            </a:r>
            <a:r>
              <a:rPr lang="en"/>
              <a:t>program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79" name="Google Shape;17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Warm-up</a:t>
            </a:r>
            <a:endParaRPr/>
          </a:p>
        </p:txBody>
      </p:sp>
      <p:sp>
        <p:nvSpPr>
          <p:cNvPr id="68" name="Google Shape;68;p2"/>
          <p:cNvSpPr txBox="1"/>
          <p:nvPr>
            <p:ph idx="1" type="body"/>
          </p:nvPr>
        </p:nvSpPr>
        <p:spPr>
          <a:xfrm>
            <a:off x="311700" y="1152475"/>
            <a:ext cx="5551800" cy="3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Mission 13 introduced non-blocking sounds and a graphical user interface.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"/>
              <a:t>In your Mission 13 Remix Log, answer the pre-mission preparation questions: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Think back to the previous missions. Are there any you would like to make a graphical user interface for, or use non-blocking sound functions? </a:t>
            </a:r>
            <a:endParaRPr sz="1800"/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/>
          <p:nvPr>
            <p:ph type="title"/>
          </p:nvPr>
        </p:nvSpPr>
        <p:spPr>
          <a:xfrm>
            <a:off x="311700" y="445025"/>
            <a:ext cx="5202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Time for a project remix!</a:t>
            </a:r>
            <a:endParaRPr/>
          </a:p>
        </p:txBody>
      </p:sp>
      <p:sp>
        <p:nvSpPr>
          <p:cNvPr id="75" name="Google Shape;75;p3"/>
          <p:cNvSpPr txBox="1"/>
          <p:nvPr>
            <p:ph idx="1" type="body"/>
          </p:nvPr>
        </p:nvSpPr>
        <p:spPr>
          <a:xfrm>
            <a:off x="311700" y="1152475"/>
            <a:ext cx="4444800" cy="37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A remix can be: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 new program created by adding new code to a program you already created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combine parts of two or more programs in a remix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similar idea in a different way</a:t>
            </a:r>
            <a:endParaRPr/>
          </a:p>
        </p:txBody>
      </p:sp>
      <p:pic>
        <p:nvPicPr>
          <p:cNvPr id="76" name="Google Shape;7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3725" y="1210725"/>
            <a:ext cx="3830400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/>
          <p:nvPr>
            <p:ph type="title"/>
          </p:nvPr>
        </p:nvSpPr>
        <p:spPr>
          <a:xfrm>
            <a:off x="311700" y="445025"/>
            <a:ext cx="4444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Project Remix</a:t>
            </a:r>
            <a:endParaRPr/>
          </a:p>
        </p:txBody>
      </p:sp>
      <p:sp>
        <p:nvSpPr>
          <p:cNvPr id="82" name="Google Shape;82;p4"/>
          <p:cNvSpPr txBox="1"/>
          <p:nvPr>
            <p:ph idx="1" type="body"/>
          </p:nvPr>
        </p:nvSpPr>
        <p:spPr>
          <a:xfrm>
            <a:off x="311700" y="1000075"/>
            <a:ext cx="4444800" cy="3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Creating a remix will let you:</a:t>
            </a:r>
            <a:endParaRPr/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Improve your skills and practice the concepts from the mission</a:t>
            </a:r>
            <a:endParaRPr sz="2091"/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Be creative</a:t>
            </a:r>
            <a:endParaRPr sz="2091"/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Remember code from earlier programs and missions</a:t>
            </a:r>
            <a:endParaRPr sz="2091"/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Work with other students</a:t>
            </a:r>
            <a:endParaRPr sz="2091"/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Design an original program and write the code all on your own</a:t>
            </a:r>
            <a:endParaRPr sz="2091"/>
          </a:p>
        </p:txBody>
      </p:sp>
      <p:pic>
        <p:nvPicPr>
          <p:cNvPr id="83" name="Google Shape;83;p4"/>
          <p:cNvPicPr preferRelativeResize="0"/>
          <p:nvPr/>
        </p:nvPicPr>
        <p:blipFill rotWithShape="1">
          <a:blip r:embed="rId3">
            <a:alphaModFix/>
          </a:blip>
          <a:srcRect b="15654" l="5781" r="4571" t="0"/>
          <a:stretch/>
        </p:blipFill>
        <p:spPr>
          <a:xfrm>
            <a:off x="4756500" y="610800"/>
            <a:ext cx="4105525" cy="28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/>
          <p:nvPr>
            <p:ph idx="1" type="body"/>
          </p:nvPr>
        </p:nvSpPr>
        <p:spPr>
          <a:xfrm>
            <a:off x="426100" y="126475"/>
            <a:ext cx="3957900" cy="14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38717"/>
              <a:buNone/>
            </a:pPr>
            <a:r>
              <a:rPr lang="en" sz="13050">
                <a:latin typeface="Alegreya Black"/>
                <a:ea typeface="Alegreya Black"/>
                <a:cs typeface="Alegreya Black"/>
                <a:sym typeface="Alegreya Black"/>
              </a:rPr>
              <a:t>Step #1</a:t>
            </a:r>
            <a:endParaRPr sz="13050"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280701"/>
              <a:buNone/>
            </a:pPr>
            <a:r>
              <a:t/>
            </a:r>
            <a:endParaRPr sz="1800"/>
          </a:p>
        </p:txBody>
      </p:sp>
      <p:sp>
        <p:nvSpPr>
          <p:cNvPr id="89" name="Google Shape;89;p5"/>
          <p:cNvSpPr txBox="1"/>
          <p:nvPr>
            <p:ph idx="1" type="body"/>
          </p:nvPr>
        </p:nvSpPr>
        <p:spPr>
          <a:xfrm>
            <a:off x="329875" y="1305575"/>
            <a:ext cx="4584000" cy="3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/>
              <a:t>Review the mission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Open your project from </a:t>
            </a:r>
            <a:br>
              <a:rPr lang="en"/>
            </a:br>
            <a:r>
              <a:rPr lang="en"/>
              <a:t>Mission 13</a:t>
            </a:r>
            <a:endParaRPr/>
          </a:p>
          <a:p>
            <a:pPr indent="-3614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/>
              <a:t>What does the program do?</a:t>
            </a:r>
            <a:endParaRPr sz="2091"/>
          </a:p>
          <a:p>
            <a:pPr indent="-3614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/>
              <a:t>What skills were used or concepts learned?</a:t>
            </a:r>
            <a:endParaRPr sz="209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b="1" lang="en" sz="209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 sz="209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Fill out the information in the Mission 13 Remix Log for</a:t>
            </a:r>
            <a:r>
              <a:rPr b="1" lang="en" sz="2091"/>
              <a:t> Step 1</a:t>
            </a:r>
            <a:endParaRPr b="1" sz="2091"/>
          </a:p>
        </p:txBody>
      </p:sp>
      <p:pic>
        <p:nvPicPr>
          <p:cNvPr id="90" name="Google Shape;9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6275" y="152400"/>
            <a:ext cx="3925325" cy="4587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/>
          <p:nvPr>
            <p:ph idx="1" type="body"/>
          </p:nvPr>
        </p:nvSpPr>
        <p:spPr>
          <a:xfrm>
            <a:off x="446950" y="38300"/>
            <a:ext cx="3687300" cy="18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 sz="1800"/>
          </a:p>
        </p:txBody>
      </p:sp>
      <p:sp>
        <p:nvSpPr>
          <p:cNvPr id="96" name="Google Shape;96;p6"/>
          <p:cNvSpPr txBox="1"/>
          <p:nvPr/>
        </p:nvSpPr>
        <p:spPr>
          <a:xfrm>
            <a:off x="517200" y="1211375"/>
            <a:ext cx="4909800" cy="3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b="1" i="0" sz="24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0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</a:t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91"/>
              <a:buFont typeface="Arial"/>
              <a:buNone/>
            </a:pPr>
            <a:r>
              <a:rPr b="0" i="0" lang="en" sz="2091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Six suggestions are on the next 3 slides. You can use any of these ideas or come up with your own.</a:t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091"/>
              <a:buFont typeface="Arial"/>
              <a:buNone/>
            </a:pPr>
            <a:r>
              <a:t/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6"/>
          <p:cNvPicPr preferRelativeResize="0"/>
          <p:nvPr/>
        </p:nvPicPr>
        <p:blipFill rotWithShape="1">
          <a:blip r:embed="rId3">
            <a:alphaModFix/>
          </a:blip>
          <a:srcRect b="0" l="23236" r="0" t="0"/>
          <a:stretch/>
        </p:blipFill>
        <p:spPr>
          <a:xfrm>
            <a:off x="5941225" y="1211375"/>
            <a:ext cx="2940249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/>
          <p:nvPr>
            <p:ph idx="1" type="body"/>
          </p:nvPr>
        </p:nvSpPr>
        <p:spPr>
          <a:xfrm>
            <a:off x="328775" y="59150"/>
            <a:ext cx="5826000" cy="18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t/>
            </a:r>
            <a:endParaRPr sz="1800"/>
          </a:p>
        </p:txBody>
      </p:sp>
      <p:sp>
        <p:nvSpPr>
          <p:cNvPr id="103" name="Google Shape;103;p7"/>
          <p:cNvSpPr txBox="1"/>
          <p:nvPr/>
        </p:nvSpPr>
        <p:spPr>
          <a:xfrm>
            <a:off x="328775" y="1158025"/>
            <a:ext cx="8296800" cy="3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Mild-1A</a:t>
            </a:r>
            <a:endParaRPr b="1" i="0" sz="24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Use a program from an earlier mission. Add non-blocking music and sounds to the program.</a:t>
            </a:r>
            <a:endParaRPr b="0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Mild-1B</a:t>
            </a:r>
            <a:endParaRPr b="1" i="0" sz="24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Use a program from an earlier mission. Add an introduction and/or ending message, and include a border.</a:t>
            </a:r>
            <a:endParaRPr b="0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091"/>
              <a:buFont typeface="Arial"/>
              <a:buNone/>
            </a:pPr>
            <a:r>
              <a:t/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51775" y="10533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51775" y="2432587"/>
            <a:ext cx="226100" cy="78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 txBox="1"/>
          <p:nvPr>
            <p:ph idx="1" type="body"/>
          </p:nvPr>
        </p:nvSpPr>
        <p:spPr>
          <a:xfrm>
            <a:off x="317075" y="0"/>
            <a:ext cx="5826000" cy="13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5540"/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56862"/>
              <a:buNone/>
            </a:pPr>
            <a:r>
              <a:t/>
            </a:r>
            <a:endParaRPr sz="1800"/>
          </a:p>
        </p:txBody>
      </p:sp>
      <p:sp>
        <p:nvSpPr>
          <p:cNvPr id="111" name="Google Shape;111;p8"/>
          <p:cNvSpPr txBox="1"/>
          <p:nvPr/>
        </p:nvSpPr>
        <p:spPr>
          <a:xfrm>
            <a:off x="413300" y="1188050"/>
            <a:ext cx="8554200" cy="3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Medium-2A</a:t>
            </a:r>
            <a:endParaRPr b="1" i="0" sz="24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 your own musical instruments. Use a GUI to represent different instruments or controls. Use the buttons to play music. Add sound effects to enhance the musical experience. </a:t>
            </a:r>
            <a:endParaRPr b="0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Medium-2B</a:t>
            </a:r>
            <a:endParaRPr b="0" i="0" sz="24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Use a program from an earlier mission. Add a toggle for a two-player experience. For example, two different people could have their own personal billboard. Or make the “Reaction Tester” into a 2-player game.</a:t>
            </a:r>
            <a:endParaRPr b="0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091"/>
              <a:buFont typeface="Arial"/>
              <a:buNone/>
            </a:pPr>
            <a:r>
              <a:t/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13300" y="11001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35050" y="11001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13300" y="2837500"/>
            <a:ext cx="185997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01353" y="2837500"/>
            <a:ext cx="185997" cy="78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 txBox="1"/>
          <p:nvPr>
            <p:ph idx="1" type="body"/>
          </p:nvPr>
        </p:nvSpPr>
        <p:spPr>
          <a:xfrm>
            <a:off x="317075" y="0"/>
            <a:ext cx="5826000" cy="13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5540"/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56862"/>
              <a:buNone/>
            </a:pPr>
            <a:r>
              <a:t/>
            </a:r>
            <a:endParaRPr sz="1800"/>
          </a:p>
        </p:txBody>
      </p:sp>
      <p:sp>
        <p:nvSpPr>
          <p:cNvPr id="121" name="Google Shape;121;p9"/>
          <p:cNvSpPr txBox="1"/>
          <p:nvPr/>
        </p:nvSpPr>
        <p:spPr>
          <a:xfrm>
            <a:off x="413300" y="1188050"/>
            <a:ext cx="8554200" cy="3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Spicy-3A</a:t>
            </a:r>
            <a:endParaRPr b="1" i="0" sz="24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Revisit the “dice roller” remix program. Instead of numbers or images, use circles to draw pips for each die number.</a:t>
            </a:r>
            <a:endParaRPr b="0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" sz="2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Spicy-3B</a:t>
            </a:r>
            <a:endParaRPr b="0" i="0" sz="24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Use a program from an earlier mission. Create a graphical user interface for the program.</a:t>
            </a:r>
            <a:endParaRPr b="0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091"/>
              <a:buFont typeface="Arial"/>
              <a:buNone/>
            </a:pPr>
            <a:r>
              <a:t/>
            </a:r>
            <a:endParaRPr b="0" i="0" sz="2091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13300" y="11001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35050" y="11001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13300" y="2837500"/>
            <a:ext cx="185997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01353" y="2837500"/>
            <a:ext cx="185997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49375" y="11001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87200" y="2816675"/>
            <a:ext cx="226100" cy="78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